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6" r:id="rId30"/>
    <p:sldId id="282" r:id="rId31"/>
    <p:sldId id="283" r:id="rId32"/>
    <p:sldId id="284" r:id="rId33"/>
    <p:sldId id="285" r:id="rId34"/>
    <p:sldId id="286" r:id="rId35"/>
    <p:sldId id="307" r:id="rId36"/>
    <p:sldId id="309" r:id="rId37"/>
    <p:sldId id="30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307"/>
            <p14:sldId id="309"/>
            <p14:sldId id="308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08 继承、抽象类、接口和枚举" id="{8600C16C-FB37-4FCF-B7EC-F9655AAA7965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©µ»«©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66150-FA26-45B5-BF0B-186B42A09DC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8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05E52-B5CD-C903-F229-EA7D017C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04" y="5412110"/>
            <a:ext cx="4345266" cy="347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D0255-3587-6DCA-9EFD-EF3D92349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00" y="1890753"/>
            <a:ext cx="7065895" cy="4730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Цикл foreach php: PHP: foreach — Manual - Блог сумасшедшего сисадмина">
            <a:extLst>
              <a:ext uri="{FF2B5EF4-FFF2-40B4-BE49-F238E27FC236}">
                <a16:creationId xmlns:a16="http://schemas.microsoft.com/office/drawing/2014/main" id="{C8FBC078-BB5F-176F-A416-7C0620156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88640"/>
            <a:ext cx="9145016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42AC-033D-3318-1006-FCEA7A2C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B2D8-6469-0D86-BACD-633743D17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A99F3-2EAC-057F-7866-94C460B90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E08F7-7B1C-15A8-C7B3-71DAF6E7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9FB394A-0817-7153-8A6B-A314A3354D3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410C6-8341-94D1-A293-74E53C6E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22D79-FD09-4C3B-0347-373E7C23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07996"/>
            <a:ext cx="7687128" cy="46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1E97-29BC-8777-D5FC-A25CFCFA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杨辉三角形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EBEB5-12F0-1757-9BC6-493DC8BF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83" y="2204864"/>
            <a:ext cx="6693462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16EE-DA4E-F2F9-BDD6-254B6C2EFD2B}"/>
              </a:ext>
            </a:extLst>
          </p:cNvPr>
          <p:cNvSpPr txBox="1"/>
          <p:nvPr/>
        </p:nvSpPr>
        <p:spPr>
          <a:xfrm>
            <a:off x="405780" y="1916832"/>
            <a:ext cx="6092574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杨辉三角形（也称帕斯卡三角）是一个无限对称的数字金字塔，从顶部的单个</a:t>
            </a:r>
            <a:r>
              <a:rPr lang="en-US" altLang="zh-CN" sz="2000" dirty="0"/>
              <a:t>1</a:t>
            </a:r>
            <a:r>
              <a:rPr lang="zh-CN" altLang="en-US" sz="2000" dirty="0"/>
              <a:t>开始，下面一行中的每个数字都是上面两个数字的和。它的两条斜边都是由数字</a:t>
            </a:r>
            <a:r>
              <a:rPr lang="en-US" altLang="zh-CN" sz="2000" dirty="0"/>
              <a:t>1</a:t>
            </a:r>
            <a:r>
              <a:rPr lang="zh-CN" altLang="en-US" sz="2000" dirty="0"/>
              <a:t>组成的，其余的数则是等于它“肩”上的两个数之和。杨辉三角最早出现在中国南宋数学家杨辉</a:t>
            </a:r>
            <a:r>
              <a:rPr lang="en-US" altLang="zh-CN" sz="2000" dirty="0"/>
              <a:t>1261</a:t>
            </a:r>
            <a:r>
              <a:rPr lang="zh-CN" altLang="en-US" sz="2000" dirty="0"/>
              <a:t>年所著的</a:t>
            </a:r>
            <a:r>
              <a:rPr lang="en-US" altLang="zh-CN" sz="2000" dirty="0"/>
              <a:t>《</a:t>
            </a:r>
            <a:r>
              <a:rPr lang="zh-CN" altLang="en-US" sz="2000" dirty="0"/>
              <a:t>详解九章算法</a:t>
            </a:r>
            <a:r>
              <a:rPr lang="en-US" altLang="zh-CN" sz="2000" dirty="0"/>
              <a:t>》</a:t>
            </a:r>
            <a:r>
              <a:rPr lang="zh-CN" altLang="en-US" sz="2000" dirty="0"/>
              <a:t>一书中，也被称为帕斯卡三角形。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1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449D8-EF84-F64A-1854-5B4CCEB7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695239" cy="474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E6EBA-5AE3-6867-8EAE-C67B95113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C1FA-2D64-45F3-AC71-DD7ACE279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0D99E-601B-9545-8088-25C7488C5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7.4.1 </a:t>
            </a:r>
            <a:r>
              <a:rPr lang="zh-CN" altLang="en-US" sz="4400" dirty="0">
                <a:latin typeface="Aptos Black" panose="020B0004020202020204" pitchFamily="34" charset="0"/>
              </a:rPr>
              <a:t>实例成员 </a:t>
            </a:r>
            <a:r>
              <a:rPr lang="en-US" altLang="zh-CN" sz="4400" dirty="0">
                <a:latin typeface="Aptos Black" panose="020B0004020202020204" pitchFamily="34" charset="0"/>
              </a:rPr>
              <a:t>7.4.2 </a:t>
            </a:r>
            <a:r>
              <a:rPr lang="zh-CN" altLang="en-US" sz="4400" dirty="0">
                <a:latin typeface="Aptos Black" panose="020B0004020202020204" pitchFamily="34" charset="0"/>
              </a:rPr>
              <a:t>静态变量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31153-CB45-EE4B-0CC8-8FE1CDBF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E41FEE0-9152-639B-B809-643FFA40BE1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30352-73F3-9F2D-41F8-2A89E13E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C22BC-BC48-BC39-5459-06A7DFC3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582" y="1883843"/>
            <a:ext cx="7954374" cy="484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16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B744A-E060-89F0-D7E8-69AD4A218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CA07-27BE-2051-35FB-A56D09472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EE1DE-6838-27D7-35D0-0C262C89F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7.4.3 </a:t>
            </a:r>
            <a:r>
              <a:rPr lang="zh-CN" altLang="en-US" sz="4400" dirty="0">
                <a:latin typeface="Aptos Black" panose="020B0004020202020204" pitchFamily="34" charset="0"/>
              </a:rPr>
              <a:t>静态方法 </a:t>
            </a:r>
            <a:r>
              <a:rPr lang="en-US" altLang="zh-CN" sz="4400" dirty="0">
                <a:latin typeface="Aptos Black" panose="020B0004020202020204" pitchFamily="34" charset="0"/>
              </a:rPr>
              <a:t>7.4.4 </a:t>
            </a:r>
            <a:r>
              <a:rPr lang="zh-CN" altLang="en-US" sz="4400" dirty="0">
                <a:latin typeface="Aptos Black" panose="020B0004020202020204" pitchFamily="34" charset="0"/>
              </a:rPr>
              <a:t>静态初始化器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BE93-77F8-A672-3465-5588768E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B7BDFB0-D06A-97D5-8C48-DB24234BBA43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343AA-DEBC-0A59-DF9D-CF009E41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6CFE9-9822-A625-E508-59F063AD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402" y="1853465"/>
            <a:ext cx="8076449" cy="491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5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1663-33A9-00ED-85A4-B3B34054A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81EE-FB71-1512-7E55-1D1DFE713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BB1D3-2DFC-6E03-94BD-E3B5B32FC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7.5.1 </a:t>
            </a:r>
            <a:r>
              <a:rPr lang="zh-CN" altLang="en-US" sz="4400" dirty="0">
                <a:latin typeface="Aptos Black" panose="020B0004020202020204" pitchFamily="34" charset="0"/>
              </a:rPr>
              <a:t>对象的赋值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30734-8AAA-C126-0437-666D76DE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5C3076C-56B7-D9F7-1576-94137AB478D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2CA14-ABAE-C27C-7457-6A6229F5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C4ADD-45AE-E588-EB0D-6CA865CD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217" y="1834453"/>
            <a:ext cx="8297423" cy="492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3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22A34-08A7-B1A4-450F-36804C73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929-CF85-E739-8824-F9670BD63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1D754-B32B-7A43-A01A-8FA1950C6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7.5.1 </a:t>
            </a:r>
            <a:r>
              <a:rPr lang="zh-CN" altLang="en-US" sz="4400" dirty="0">
                <a:latin typeface="Aptos Black" panose="020B0004020202020204" pitchFamily="34" charset="0"/>
              </a:rPr>
              <a:t>向方法内传递对象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37F2D-FC21-9DE0-2E3D-23284438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D0B3823-E197-3DCE-7AC5-6582363BFF13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C2AEF-3BF7-7F7B-2653-686070948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75F57-DB40-3F97-5EF1-28BC9787C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854" y="1772816"/>
            <a:ext cx="8472158" cy="494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8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326CA-BF9E-2A63-4DA3-D3CF324F6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1F29-3AB4-3CD8-0C32-921D94762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22BCA-F8E3-D5F5-F058-3199E6D99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7.5.2 </a:t>
            </a:r>
            <a:r>
              <a:rPr lang="zh-CN" altLang="en-US" sz="4400" dirty="0">
                <a:latin typeface="Aptos Black" panose="020B0004020202020204" pitchFamily="34" charset="0"/>
              </a:rPr>
              <a:t>引用变量作为方法的返回值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DBCF1-911A-E806-E06E-CD8F06F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0BA4ECB-9700-0961-D695-54879887B745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6EBCA-89BF-4AAF-9783-FD788C03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06CA-2075-5A4F-8E0E-EBA4663A6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10693"/>
            <a:ext cx="9119184" cy="474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56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CDA5-9BD4-945D-8F67-360B22D5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C486-33C5-8A42-6D85-99A167437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66B1A-7B63-6954-4BB3-D7CB688B0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7.5.3 </a:t>
            </a:r>
            <a:r>
              <a:rPr lang="zh-CN" altLang="en-US" sz="4400" dirty="0">
                <a:latin typeface="Aptos Black" panose="020B0004020202020204" pitchFamily="34" charset="0"/>
              </a:rPr>
              <a:t>类类型的数组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9C60F-222B-47E2-389C-B8D3BF15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A947442-64DE-FB5B-8D87-B2AC920F97D4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0CBD3-F8D8-4056-A912-3F434A6D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CD45-9015-42FA-B989-C9946E581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74168"/>
            <a:ext cx="7809232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537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7F2D7-7981-BC4B-D5B0-507F0AA5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C277-E213-ADB2-FC8A-38D3E28E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ABE23-F064-0532-8E02-ED4F0B8E1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7.5.4 </a:t>
            </a:r>
            <a:r>
              <a:rPr lang="zh-CN" altLang="en-US" sz="4400" dirty="0">
                <a:latin typeface="Aptos Black" panose="020B0004020202020204" pitchFamily="34" charset="0"/>
              </a:rPr>
              <a:t>对象数组参数调用方法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BF032-F6C1-AEF1-9706-40E2CA1E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FAD11A3-ED8B-86F7-0E52-8BE70CD377E5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0D5DF-AB06-3B8B-0E30-414A087B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C5104-7343-5071-11E3-6E510C97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47" y="1785860"/>
            <a:ext cx="8926713" cy="4955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63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763E8-C777-EA9D-60AC-261596D15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CCCD-8841-31B8-FD75-3FCEB1FBA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E4502-E55A-36D2-1192-6011CF9C1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7.5.4 </a:t>
            </a:r>
            <a:r>
              <a:rPr lang="zh-CN" altLang="en-US" sz="4400" dirty="0">
                <a:latin typeface="Aptos Black" panose="020B0004020202020204" pitchFamily="34" charset="0"/>
              </a:rPr>
              <a:t>对象数组参数调用方法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30C27-7206-C031-E0B0-ECCE2CD8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9F05F59-71D1-5543-B562-32AF4AFBEAE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16C30-11B4-5D28-0F47-4AB8AB90D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31ACA-FCEE-9E5B-5F1A-0789DA80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58472"/>
            <a:ext cx="8640960" cy="5002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409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323C6-E356-EA01-8AFD-7E38123D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607-0EA2-FBD2-6C00-953E28B58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C23D7-9390-07BE-35FC-19EB9B2D9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08 </a:t>
            </a:r>
            <a:r>
              <a:rPr lang="zh-CN" altLang="en-US" sz="4400" dirty="0">
                <a:latin typeface="Aptos Black" panose="020B0004020202020204" pitchFamily="34" charset="0"/>
              </a:rPr>
              <a:t>继承、抽象类、接口</a:t>
            </a:r>
            <a:r>
              <a:rPr lang="zh-CN" altLang="en-US" sz="4400">
                <a:latin typeface="Aptos Black" panose="020B0004020202020204" pitchFamily="34" charset="0"/>
              </a:rPr>
              <a:t>和枚举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6DE8B-E8B3-0EF3-B1CA-F38DE892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B0BD3D-C127-6F46-632B-B41115C9071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DA615-140C-5704-7D59-F355E36E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127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15076</TotalTime>
  <Words>1036</Words>
  <Application>Microsoft Office PowerPoint</Application>
  <PresentationFormat>Custom</PresentationFormat>
  <Paragraphs>185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PowerPoint Presentation</vt:lpstr>
      <vt:lpstr>Java程序设计基础</vt:lpstr>
      <vt:lpstr>杨辉三角形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67</cp:revision>
  <dcterms:created xsi:type="dcterms:W3CDTF">2024-11-16T09:47:35Z</dcterms:created>
  <dcterms:modified xsi:type="dcterms:W3CDTF">2025-05-18T09:13:33Z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